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>
          <p15:clr>
            <a:srgbClr val="A4A3A4"/>
          </p15:clr>
        </p15:guide>
        <p15:guide id="2" pos="144">
          <p15:clr>
            <a:srgbClr val="A4A3A4"/>
          </p15:clr>
        </p15:guide>
        <p15:guide id="3" orient="horz" pos="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83" y="451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3" name="Google Shape;1033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089" name="Google Shape;1089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207" name="Google Shape;1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5" name="Google Shape;12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rgbClr val="223366"/>
                </a:solidFill>
              </a:rPr>
              <a:t>Thank You !!</a:t>
            </a:r>
            <a:endParaRPr sz="1100" b="1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09" name="Google Shape;1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19" name="Google Shape;1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27" name="Google Shape;1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35" name="Google Shape;1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43" name="Google Shape;1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51" name="Google Shape;1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63" name="Google Shape;1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5" name="Google Shape;1045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6" name="Google Shape;1046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1083" name="Google Shape;108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4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4"/>
          <p:cNvSpPr txBox="1">
            <a:spLocks noGrp="1"/>
          </p:cNvSpPr>
          <p:nvPr>
            <p:ph type="subTitle" idx="1"/>
          </p:nvPr>
        </p:nvSpPr>
        <p:spPr>
          <a:xfrm>
            <a:off x="45711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6" name="Google Shape;105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1" name="Google Shape;1061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2" name="Google Shape;1062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 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4" name="Google Shape;107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"/>
          <p:cNvSpPr/>
          <p:nvPr/>
        </p:nvSpPr>
        <p:spPr>
          <a:xfrm>
            <a:off x="7283428" y="62784"/>
            <a:ext cx="11094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Google Shape;1036;p1" descr="A close up of a sig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5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"/>
          <p:cNvSpPr/>
          <p:nvPr/>
        </p:nvSpPr>
        <p:spPr>
          <a:xfrm>
            <a:off x="7594600" y="82567"/>
            <a:ext cx="165000" cy="412500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"/>
          <p:cNvSpPr/>
          <p:nvPr/>
        </p:nvSpPr>
        <p:spPr>
          <a:xfrm>
            <a:off x="7440249" y="82567"/>
            <a:ext cx="103500" cy="41250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"/>
          <p:cNvSpPr/>
          <p:nvPr/>
        </p:nvSpPr>
        <p:spPr>
          <a:xfrm>
            <a:off x="0" y="5086350"/>
            <a:ext cx="9144000" cy="6990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"/>
          <p:cNvSpPr/>
          <p:nvPr/>
        </p:nvSpPr>
        <p:spPr>
          <a:xfrm>
            <a:off x="0" y="88917"/>
            <a:ext cx="7283400" cy="406200"/>
          </a:xfrm>
          <a:prstGeom prst="rect">
            <a:avLst/>
          </a:prstGeom>
          <a:solidFill>
            <a:srgbClr val="213264"/>
          </a:solidFill>
          <a:ln w="25400" cap="flat" cmpd="sng">
            <a:solidFill>
              <a:srgbClr val="2132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"/>
          <p:cNvSpPr txBox="1"/>
          <p:nvPr/>
        </p:nvSpPr>
        <p:spPr>
          <a:xfrm>
            <a:off x="92480" y="105826"/>
            <a:ext cx="395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2" name="Google Shape;1092;p13" descr="A white circle in the sky&#10;&#10;Description automatically generated"/>
          <p:cNvPicPr preferRelativeResize="0"/>
          <p:nvPr/>
        </p:nvPicPr>
        <p:blipFill rotWithShape="1">
          <a:blip r:embed="rId3">
            <a:alphaModFix amt="5000"/>
          </a:blip>
          <a:srcRect t="5929" r="744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3"/>
          <p:cNvSpPr/>
          <p:nvPr/>
        </p:nvSpPr>
        <p:spPr>
          <a:xfrm>
            <a:off x="1865074" y="730897"/>
            <a:ext cx="6301200" cy="3966600"/>
          </a:xfrm>
          <a:prstGeom prst="rect">
            <a:avLst/>
          </a:prstGeom>
          <a:solidFill>
            <a:srgbClr val="213163"/>
          </a:solidFill>
          <a:ln w="25400" cap="flat" cmpd="sng">
            <a:solidFill>
              <a:srgbClr val="2131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3"/>
          <p:cNvSpPr/>
          <p:nvPr/>
        </p:nvSpPr>
        <p:spPr>
          <a:xfrm>
            <a:off x="988684" y="1023080"/>
            <a:ext cx="6985200" cy="3451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0" sx="105000" sy="105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3"/>
          <p:cNvSpPr/>
          <p:nvPr/>
        </p:nvSpPr>
        <p:spPr>
          <a:xfrm>
            <a:off x="2490558" y="2787442"/>
            <a:ext cx="50700" cy="447000"/>
          </a:xfrm>
          <a:prstGeom prst="rect">
            <a:avLst/>
          </a:prstGeom>
          <a:solidFill>
            <a:srgbClr val="FFE600"/>
          </a:solidFill>
          <a:ln w="25400" cap="flat" cmpd="sng">
            <a:solidFill>
              <a:srgbClr val="FF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3"/>
          <p:cNvSpPr txBox="1"/>
          <p:nvPr/>
        </p:nvSpPr>
        <p:spPr>
          <a:xfrm>
            <a:off x="2029564" y="2248174"/>
            <a:ext cx="50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  <p:sp>
        <p:nvSpPr>
          <p:cNvPr id="1097" name="Google Shape;1097;p13"/>
          <p:cNvSpPr txBox="1"/>
          <p:nvPr/>
        </p:nvSpPr>
        <p:spPr>
          <a:xfrm>
            <a:off x="2541122" y="2795733"/>
            <a:ext cx="401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Creating a future-ready workforce</a:t>
            </a:r>
            <a:endParaRPr/>
          </a:p>
        </p:txBody>
      </p:sp>
      <p:sp>
        <p:nvSpPr>
          <p:cNvPr id="1098" name="Google Shape;1098;p13"/>
          <p:cNvSpPr txBox="1"/>
          <p:nvPr/>
        </p:nvSpPr>
        <p:spPr>
          <a:xfrm>
            <a:off x="1003625" y="3642533"/>
            <a:ext cx="145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/>
          </a:p>
        </p:txBody>
      </p:sp>
      <p:sp>
        <p:nvSpPr>
          <p:cNvPr id="1099" name="Google Shape;1099;p13"/>
          <p:cNvSpPr txBox="1"/>
          <p:nvPr/>
        </p:nvSpPr>
        <p:spPr>
          <a:xfrm>
            <a:off x="1095094" y="3956068"/>
            <a:ext cx="3090330" cy="65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Name : </a:t>
            </a:r>
            <a:r>
              <a:rPr lang="en-US" sz="1100" dirty="0">
                <a:solidFill>
                  <a:schemeClr val="dk1"/>
                </a:solidFill>
              </a:rPr>
              <a:t>SHEELA JEBAKUMARI .C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ID : 623521104052</a:t>
            </a:r>
            <a:endParaRPr lang="en-US" sz="11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0" name="Google Shape;1100;p13"/>
          <p:cNvCxnSpPr/>
          <p:nvPr/>
        </p:nvCxnSpPr>
        <p:spPr>
          <a:xfrm>
            <a:off x="1100213" y="3919492"/>
            <a:ext cx="198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none" w="sm" len="sm"/>
          </a:ln>
        </p:spPr>
      </p:cxnSp>
      <p:sp>
        <p:nvSpPr>
          <p:cNvPr id="1101" name="Google Shape;1101;p13"/>
          <p:cNvSpPr txBox="1"/>
          <p:nvPr/>
        </p:nvSpPr>
        <p:spPr>
          <a:xfrm>
            <a:off x="5596477" y="3627293"/>
            <a:ext cx="145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  <a:endParaRPr/>
          </a:p>
        </p:txBody>
      </p:sp>
      <p:cxnSp>
        <p:nvCxnSpPr>
          <p:cNvPr id="1102" name="Google Shape;1102;p13"/>
          <p:cNvCxnSpPr/>
          <p:nvPr/>
        </p:nvCxnSpPr>
        <p:spPr>
          <a:xfrm>
            <a:off x="5693065" y="3919492"/>
            <a:ext cx="13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none" w="sm" len="sm"/>
          </a:ln>
        </p:spPr>
      </p:cxnSp>
      <p:sp>
        <p:nvSpPr>
          <p:cNvPr id="1103" name="Google Shape;1103;p13"/>
          <p:cNvSpPr txBox="1"/>
          <p:nvPr/>
        </p:nvSpPr>
        <p:spPr>
          <a:xfrm>
            <a:off x="5566302" y="4011753"/>
            <a:ext cx="238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6235 - AVS College of Technology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4750" y="1249149"/>
            <a:ext cx="1146742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3" descr="A logo with people and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1189" y="1211666"/>
            <a:ext cx="668564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3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27667" y="1286631"/>
            <a:ext cx="1587348" cy="5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2"/>
          <p:cNvSpPr txBox="1">
            <a:spLocks noGrp="1"/>
          </p:cNvSpPr>
          <p:nvPr>
            <p:ph type="title"/>
          </p:nvPr>
        </p:nvSpPr>
        <p:spPr>
          <a:xfrm>
            <a:off x="628560" y="618066"/>
            <a:ext cx="78864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HOME PAGE</a:t>
            </a: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BCF7C-EC5C-476E-AEF0-E6AA180F7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763"/>
          <a:stretch/>
        </p:blipFill>
        <p:spPr>
          <a:xfrm>
            <a:off x="1930398" y="1402080"/>
            <a:ext cx="5282723" cy="33040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3"/>
          <p:cNvSpPr txBox="1">
            <a:spLocks noGrp="1"/>
          </p:cNvSpPr>
          <p:nvPr>
            <p:ph type="title"/>
          </p:nvPr>
        </p:nvSpPr>
        <p:spPr>
          <a:xfrm>
            <a:off x="105609" y="753819"/>
            <a:ext cx="88323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b="1"/>
              <a:t>LOGIN PAGE</a:t>
            </a:r>
            <a:endParaRPr sz="16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5F435-E65E-4185-A552-D4F295B3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1475232"/>
            <a:ext cx="6565820" cy="3133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4"/>
          <p:cNvSpPr txBox="1">
            <a:spLocks noGrp="1"/>
          </p:cNvSpPr>
          <p:nvPr>
            <p:ph type="title"/>
          </p:nvPr>
        </p:nvSpPr>
        <p:spPr>
          <a:xfrm>
            <a:off x="628560" y="643466"/>
            <a:ext cx="78864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WELCOME PAGE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F832C-197E-412F-AF1A-0F2283F3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20" y="1267766"/>
            <a:ext cx="6971480" cy="33275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5"/>
          <p:cNvSpPr txBox="1">
            <a:spLocks noGrp="1"/>
          </p:cNvSpPr>
          <p:nvPr>
            <p:ph type="title"/>
          </p:nvPr>
        </p:nvSpPr>
        <p:spPr>
          <a:xfrm>
            <a:off x="628560" y="635000"/>
            <a:ext cx="78864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REGISTRATION PAGE</a:t>
            </a: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73C38-2305-452B-B467-1F7C83D2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99616"/>
            <a:ext cx="6537242" cy="31202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6"/>
          <p:cNvSpPr txBox="1">
            <a:spLocks noGrp="1"/>
          </p:cNvSpPr>
          <p:nvPr>
            <p:ph type="title"/>
          </p:nvPr>
        </p:nvSpPr>
        <p:spPr>
          <a:xfrm>
            <a:off x="215053" y="719666"/>
            <a:ext cx="84219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Future Enhancements</a:t>
            </a:r>
            <a:r>
              <a:rPr lang="en-US" sz="16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204" name="Google Shape;1204;p26"/>
          <p:cNvSpPr txBox="1"/>
          <p:nvPr/>
        </p:nvSpPr>
        <p:spPr>
          <a:xfrm>
            <a:off x="527891" y="1365447"/>
            <a:ext cx="8109000" cy="21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 feedback system for users to provide reviews.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accessibility features for users with disabilities.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QR code or RFID-based ticketing systems.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Promote environmental initiatives for sustainable travel.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7"/>
          <p:cNvSpPr txBox="1">
            <a:spLocks noGrp="1"/>
          </p:cNvSpPr>
          <p:nvPr>
            <p:ph type="title"/>
          </p:nvPr>
        </p:nvSpPr>
        <p:spPr>
          <a:xfrm>
            <a:off x="241564" y="1095694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0" name="Google Shape;1210;p27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1" name="Google Shape;1211;p27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212" name="Google Shape;1212;p27"/>
          <p:cNvSpPr txBox="1"/>
          <p:nvPr/>
        </p:nvSpPr>
        <p:spPr>
          <a:xfrm>
            <a:off x="705618" y="1597688"/>
            <a:ext cx="79236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conclusion, the proposed Bus Reservation System (BRS) offers a comprehensive solution for efficient bus ticket booking and management.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8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89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23366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14" descr="A blue and white rectangle with a white bord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4"/>
          <p:cNvSpPr txBox="1"/>
          <p:nvPr/>
        </p:nvSpPr>
        <p:spPr>
          <a:xfrm>
            <a:off x="2422762" y="970065"/>
            <a:ext cx="4283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13164"/>
                </a:solidFill>
                <a:latin typeface="Arial"/>
                <a:ea typeface="Arial"/>
                <a:cs typeface="Arial"/>
                <a:sym typeface="Arial"/>
              </a:rPr>
              <a:t>CAPSTONE PROJECT SHOWCASE</a:t>
            </a:r>
            <a:endParaRPr/>
          </a:p>
        </p:txBody>
      </p:sp>
      <p:sp>
        <p:nvSpPr>
          <p:cNvPr id="1113" name="Google Shape;1113;p14"/>
          <p:cNvSpPr/>
          <p:nvPr/>
        </p:nvSpPr>
        <p:spPr>
          <a:xfrm>
            <a:off x="956310" y="3037840"/>
            <a:ext cx="7227600" cy="530700"/>
          </a:xfrm>
          <a:prstGeom prst="roundRect">
            <a:avLst>
              <a:gd name="adj" fmla="val 16667"/>
            </a:avLst>
          </a:prstGeom>
          <a:solidFill>
            <a:srgbClr val="DFDDFB"/>
          </a:solidFill>
          <a:ln w="25400" cap="flat" cmpd="sng">
            <a:solidFill>
              <a:srgbClr val="DFDD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4"/>
          <p:cNvSpPr txBox="1"/>
          <p:nvPr/>
        </p:nvSpPr>
        <p:spPr>
          <a:xfrm>
            <a:off x="1571630" y="3183633"/>
            <a:ext cx="58392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Bus Reservation System using Python and Django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4"/>
          <p:cNvSpPr txBox="1"/>
          <p:nvPr/>
        </p:nvSpPr>
        <p:spPr>
          <a:xfrm>
            <a:off x="3872230" y="2704572"/>
            <a:ext cx="13995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Title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4"/>
          <p:cNvSpPr txBox="1"/>
          <p:nvPr/>
        </p:nvSpPr>
        <p:spPr>
          <a:xfrm>
            <a:off x="1276813" y="4029973"/>
            <a:ext cx="6590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 | Problem Statement | Project Overview | Proposed Solution | Technology Used | Modelling &amp; Results | Conclusion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5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2" name="Google Shape;1122;p15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3" name="Google Shape;1123;p15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24" name="Google Shape;1124;p15"/>
          <p:cNvSpPr txBox="1"/>
          <p:nvPr/>
        </p:nvSpPr>
        <p:spPr>
          <a:xfrm>
            <a:off x="572756" y="1041592"/>
            <a:ext cx="81453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 include user registration/authentication, bus and route management, seat reservation, payment integration, and reservation management.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Aimed at facilitating the booking and management of bus tickets, providing convenience and efficiency to users.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6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0" name="Google Shape;1130;p16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1" name="Google Shape;1131;p16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32" name="Google Shape;1132;p16"/>
          <p:cNvSpPr txBox="1"/>
          <p:nvPr/>
        </p:nvSpPr>
        <p:spPr>
          <a:xfrm>
            <a:off x="612949" y="1178158"/>
            <a:ext cx="8128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Booking processes are often complex and time-consuming, leading to inconvenience for passengers and potential loss of business for operators.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Passengers face difficulty in accessing accurate and up-to-date information about available buses, routes, and seat availability, hindering effective travel planning.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bus reservation systems suffer from inefficiency and lack of convenience, posing challenges for both passengers and bus operators.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7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8" name="Google Shape;1138;p17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9" name="Google Shape;1139;p17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40" name="Google Shape;1140;p17"/>
          <p:cNvSpPr txBox="1"/>
          <p:nvPr/>
        </p:nvSpPr>
        <p:spPr>
          <a:xfrm>
            <a:off x="390972" y="1225061"/>
            <a:ext cx="8362200" cy="3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framework, aiming to streamline the booking process and enhance the management of bus reservations.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primary goal of the project is to create a user-friendly and efficient platform for booking bus tickets, providing accurate information to passengers, and empowering bus operators with effective management tools.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8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6" name="Google Shape;1146;p18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7" name="Google Shape;1147;p18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48" name="Google Shape;1148;p18"/>
          <p:cNvSpPr txBox="1"/>
          <p:nvPr/>
        </p:nvSpPr>
        <p:spPr>
          <a:xfrm>
            <a:off x="492236" y="1065958"/>
            <a:ext cx="84087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comprehensive Bus Reservation System (BRS) using Python and Django framework to streamline the booking process and enhance reservation management.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 and Route Management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Reservation Management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Dashboard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9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9"/>
          <p:cNvSpPr txBox="1"/>
          <p:nvPr/>
        </p:nvSpPr>
        <p:spPr>
          <a:xfrm>
            <a:off x="128063" y="1059160"/>
            <a:ext cx="5314500" cy="3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355" marR="0" lvl="0" indent="-8445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355" marR="0" lvl="0" indent="-8445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355" marR="0" lvl="0" indent="-8445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171" y="1723257"/>
            <a:ext cx="2956469" cy="257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4380" y="1712692"/>
            <a:ext cx="4165600" cy="209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9"/>
          <p:cNvSpPr txBox="1"/>
          <p:nvPr/>
        </p:nvSpPr>
        <p:spPr>
          <a:xfrm>
            <a:off x="1000361" y="1361511"/>
            <a:ext cx="331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/>
          </a:p>
        </p:txBody>
      </p:sp>
      <p:sp>
        <p:nvSpPr>
          <p:cNvPr id="1158" name="Google Shape;1158;p19"/>
          <p:cNvSpPr txBox="1"/>
          <p:nvPr/>
        </p:nvSpPr>
        <p:spPr>
          <a:xfrm>
            <a:off x="4865736" y="1287522"/>
            <a:ext cx="3581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cxnSp>
        <p:nvCxnSpPr>
          <p:cNvPr id="1159" name="Google Shape;1159;p19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0" name="Google Shape;1160;p19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0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Modelling &amp; Results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6" name="Google Shape;1166;p20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7" name="Google Shape;1167;p20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3517D-2DA4-45C1-B038-9C655335D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35"/>
          <a:stretch/>
        </p:blipFill>
        <p:spPr>
          <a:xfrm>
            <a:off x="2137902" y="1133857"/>
            <a:ext cx="5282723" cy="35420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1"/>
          <p:cNvSpPr txBox="1">
            <a:spLocks noGrp="1"/>
          </p:cNvSpPr>
          <p:nvPr>
            <p:ph type="title"/>
          </p:nvPr>
        </p:nvSpPr>
        <p:spPr>
          <a:xfrm>
            <a:off x="628560" y="601132"/>
            <a:ext cx="78864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FIND BUS</a:t>
            </a: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3824E-3CCB-47E0-A156-CDA424E5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68" y="1267732"/>
            <a:ext cx="6864096" cy="33717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395</Words>
  <Application>Microsoft Office PowerPoint</Application>
  <PresentationFormat>On-screen Show (16:9)</PresentationFormat>
  <Paragraphs>56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FIND BUS</vt:lpstr>
      <vt:lpstr>HOME PAGE</vt:lpstr>
      <vt:lpstr>LOGIN PAGE</vt:lpstr>
      <vt:lpstr>WELCOME PAGE</vt:lpstr>
      <vt:lpstr>REGISTRATION PAGE</vt:lpstr>
      <vt:lpstr>Future Enhancements: 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KARTHICK</cp:lastModifiedBy>
  <cp:revision>5</cp:revision>
  <dcterms:modified xsi:type="dcterms:W3CDTF">2024-04-14T11:18:36Z</dcterms:modified>
</cp:coreProperties>
</file>